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2" r:id="rId1"/>
  </p:sldMasterIdLst>
  <p:sldIdLst>
    <p:sldId id="274" r:id="rId2"/>
    <p:sldId id="258" r:id="rId3"/>
    <p:sldId id="260" r:id="rId4"/>
    <p:sldId id="257" r:id="rId5"/>
    <p:sldId id="272" r:id="rId6"/>
    <p:sldId id="273" r:id="rId7"/>
    <p:sldId id="261" r:id="rId8"/>
    <p:sldId id="267" r:id="rId9"/>
    <p:sldId id="266" r:id="rId10"/>
    <p:sldId id="262" r:id="rId11"/>
    <p:sldId id="263" r:id="rId12"/>
    <p:sldId id="259" r:id="rId13"/>
    <p:sldId id="264" r:id="rId14"/>
    <p:sldId id="265" r:id="rId15"/>
    <p:sldId id="269" r:id="rId16"/>
    <p:sldId id="268" r:id="rId17"/>
    <p:sldId id="256" r:id="rId18"/>
    <p:sldId id="270" r:id="rId19"/>
    <p:sldId id="271" r:id="rId2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50" d="100"/>
          <a:sy n="50" d="100"/>
        </p:scale>
        <p:origin x="-1267" y="-6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322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422030" y="1371600"/>
            <a:ext cx="8229600" cy="1828800"/>
          </a:xfrm>
        </p:spPr>
        <p:txBody>
          <a:bodyPr vert="horz" lIns="45720" tIns="0" rIns="45720" bIns="0" anchor="b">
            <a:normAutofit/>
            <a:scene3d>
              <a:camera prst="orthographicFront"/>
              <a:lightRig rig="soft" dir="t">
                <a:rot lat="0" lon="0" rev="17220000"/>
              </a:lightRig>
            </a:scene3d>
            <a:sp3d prstMaterial="softEdge">
              <a:bevelT w="38100" h="38100"/>
            </a:sp3d>
          </a:bodyPr>
          <a:lstStyle>
            <a:lvl1pPr>
              <a:defRPr sz="4800" b="1" cap="all" baseline="0">
                <a:ln w="6350">
                  <a:noFill/>
                </a:ln>
                <a:gradFill>
                  <a:gsLst>
                    <a:gs pos="0">
                      <a:schemeClr val="accent1">
                        <a:tint val="73000"/>
                        <a:satMod val="145000"/>
                      </a:schemeClr>
                    </a:gs>
                    <a:gs pos="73000">
                      <a:schemeClr val="accent1">
                        <a:tint val="73000"/>
                        <a:satMod val="145000"/>
                      </a:schemeClr>
                    </a:gs>
                    <a:gs pos="100000">
                      <a:schemeClr val="accent1">
                        <a:tint val="83000"/>
                        <a:satMod val="143000"/>
                      </a:schemeClr>
                    </a:gs>
                  </a:gsLst>
                  <a:lin ang="4800000" scaled="1"/>
                </a:gradFill>
                <a:effectLst>
                  <a:outerShdw blurRad="127000" dist="200000" dir="2700000" algn="tl" rotWithShape="0">
                    <a:srgbClr val="000000">
                      <a:alpha val="30000"/>
                    </a:srgbClr>
                  </a:outerShdw>
                </a:effectLst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0DDD8-FC4D-4594-AA12-36C377897E7D}" type="datetimeFigureOut">
              <a:rPr lang="en-US" smtClean="0"/>
              <a:pPr/>
              <a:t>03-Jan-18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5E0BF-A13D-459B-A4B4-25B2FCC088C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371600" y="3331698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0DDD8-FC4D-4594-AA12-36C377897E7D}" type="datetimeFigureOut">
              <a:rPr lang="en-US" smtClean="0"/>
              <a:pPr/>
              <a:t>03-Jan-18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5E0BF-A13D-459B-A4B4-25B2FCC088C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0DDD8-FC4D-4594-AA12-36C377897E7D}" type="datetimeFigureOut">
              <a:rPr lang="en-US" smtClean="0"/>
              <a:pPr/>
              <a:t>03-Jan-18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5E0BF-A13D-459B-A4B4-25B2FCC088C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0DDD8-FC4D-4594-AA12-36C377897E7D}" type="datetimeFigureOut">
              <a:rPr lang="en-US" smtClean="0"/>
              <a:pPr/>
              <a:t>03-Jan-18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5E0BF-A13D-459B-A4B4-25B2FCC088C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609600"/>
            <a:ext cx="7086600" cy="1828800"/>
          </a:xfrm>
        </p:spPr>
        <p:txBody>
          <a:bodyPr vert="horz" bIns="0" anchor="b">
            <a:noAutofit/>
            <a:scene3d>
              <a:camera prst="orthographicFront"/>
              <a:lightRig rig="soft" dir="t">
                <a:rot lat="0" lon="0" rev="17220000"/>
              </a:lightRig>
            </a:scene3d>
            <a:sp3d prstMaterial="softEdge">
              <a:bevelT w="38100" h="38100"/>
              <a:contourClr>
                <a:schemeClr val="tx2">
                  <a:shade val="50000"/>
                </a:schemeClr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4800" b="1" cap="none" baseline="0">
                <a:ln w="6350">
                  <a:noFill/>
                </a:ln>
                <a:solidFill>
                  <a:schemeClr val="accent1">
                    <a:tint val="90000"/>
                    <a:satMod val="120000"/>
                  </a:schemeClr>
                </a:solidFill>
                <a:effectLst>
                  <a:outerShdw blurRad="114300" dist="101600" dir="2700000" algn="tl" rotWithShape="0">
                    <a:srgbClr val="000000">
                      <a:alpha val="4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00200" y="2507786"/>
            <a:ext cx="7086600" cy="1509712"/>
          </a:xfrm>
        </p:spPr>
        <p:txBody>
          <a:bodyPr anchor="t"/>
          <a:lstStyle>
            <a:lvl1pPr marL="73152" indent="0" algn="l">
              <a:buNone/>
              <a:defRPr sz="20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0DDD8-FC4D-4594-AA12-36C377897E7D}" type="datetimeFigureOut">
              <a:rPr lang="en-US" smtClean="0"/>
              <a:pPr/>
              <a:t>03-Jan-18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24800" y="6416675"/>
            <a:ext cx="762000" cy="365125"/>
          </a:xfrm>
        </p:spPr>
        <p:txBody>
          <a:bodyPr/>
          <a:lstStyle/>
          <a:p>
            <a:fld id="{9465E0BF-A13D-459B-A4B4-25B2FCC088C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0DDD8-FC4D-4594-AA12-36C377897E7D}" type="datetimeFigureOut">
              <a:rPr lang="en-US" smtClean="0"/>
              <a:pPr/>
              <a:t>03-Jan-18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5E0BF-A13D-459B-A4B4-25B2FCC088C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2"/>
            <a:ext cx="4040188" cy="750887"/>
          </a:xfrm>
        </p:spPr>
        <p:txBody>
          <a:bodyPr anchor="ctr"/>
          <a:lstStyle>
            <a:lvl1pPr marL="0" indent="0">
              <a:buNone/>
              <a:defRPr sz="2400" b="0" cap="all" baseline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535112"/>
            <a:ext cx="4041775" cy="750887"/>
          </a:xfrm>
        </p:spPr>
        <p:txBody>
          <a:bodyPr anchor="ctr"/>
          <a:lstStyle>
            <a:lvl1pPr marL="0" indent="0">
              <a:buNone/>
              <a:defRPr sz="2400" b="0" cap="all" baseline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362200"/>
            <a:ext cx="4040188" cy="3763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362200"/>
            <a:ext cx="4041775" cy="3763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0DDD8-FC4D-4594-AA12-36C377897E7D}" type="datetimeFigureOut">
              <a:rPr lang="en-US" smtClean="0"/>
              <a:pPr/>
              <a:t>03-Jan-18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5E0BF-A13D-459B-A4B4-25B2FCC088C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0DDD8-FC4D-4594-AA12-36C377897E7D}" type="datetimeFigureOut">
              <a:rPr lang="en-US" smtClean="0"/>
              <a:pPr/>
              <a:t>03-Jan-18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5E0BF-A13D-459B-A4B4-25B2FCC088C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0DDD8-FC4D-4594-AA12-36C377897E7D}" type="datetimeFigureOut">
              <a:rPr lang="en-US" smtClean="0"/>
              <a:pPr/>
              <a:t>03-Jan-18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5E0BF-A13D-459B-A4B4-25B2FCC088C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vert="horz" anchor="b">
            <a:normAutofit/>
            <a:sp3d prstMaterial="softEdge"/>
          </a:bodyPr>
          <a:lstStyle>
            <a:lvl1pPr algn="l">
              <a:buNone/>
              <a:defRPr sz="2200" b="0">
                <a:ln w="6350">
                  <a:noFill/>
                </a:ln>
                <a:solidFill>
                  <a:schemeClr val="accent1">
                    <a:tint val="73000"/>
                    <a:satMod val="180000"/>
                  </a:schemeClr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57200" y="1524000"/>
            <a:ext cx="3008313" cy="4602163"/>
          </a:xfrm>
        </p:spPr>
        <p:txBody>
          <a:bodyPr/>
          <a:lstStyle>
            <a:lvl1pPr marL="0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2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0DDD8-FC4D-4594-AA12-36C377897E7D}" type="datetimeFigureOut">
              <a:rPr lang="en-US" smtClean="0"/>
              <a:pPr/>
              <a:t>03-Jan-18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5E0BF-A13D-459B-A4B4-25B2FCC088C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609600"/>
            <a:ext cx="5486400" cy="522288"/>
          </a:xfrm>
        </p:spPr>
        <p:txBody>
          <a:bodyPr lIns="45720" rIns="45720" bIns="0" anchor="b">
            <a:sp3d prstMaterial="softEdge"/>
          </a:bodyPr>
          <a:lstStyle>
            <a:lvl1pPr algn="ctr">
              <a:buNone/>
              <a:defRPr sz="20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828800" y="1831975"/>
            <a:ext cx="5486400" cy="3962400"/>
          </a:xfrm>
          <a:solidFill>
            <a:schemeClr val="bg2"/>
          </a:solidFill>
          <a:ln w="44450" cap="sq" cmpd="sng" algn="ctr">
            <a:solidFill>
              <a:srgbClr val="FFFFFF"/>
            </a:solidFill>
            <a:prstDash val="solid"/>
            <a:miter lim="800000"/>
          </a:ln>
          <a:effectLst>
            <a:outerShdw blurRad="190500" dist="228600" dir="2700000" sy="90000">
              <a:srgbClr val="000000">
                <a:alpha val="25000"/>
              </a:srgbClr>
            </a:outerShdw>
          </a:effectLst>
          <a:scene3d>
            <a:camera prst="orthographicFront">
              <a:rot lat="0" lon="0" rev="0"/>
            </a:camera>
            <a:lightRig rig="balanced" dir="tr">
              <a:rot lat="0" lon="0" rev="2700000"/>
            </a:lightRig>
          </a:scene3d>
          <a:sp3d prstMaterial="matte">
            <a:contourClr>
              <a:schemeClr val="tx2">
                <a:shade val="50000"/>
              </a:schemeClr>
            </a:contourClr>
          </a:sp3d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/>
          <a:lstStyle>
            <a:lvl1pPr indent="0">
              <a:buNone/>
              <a:defRPr sz="3200"/>
            </a:lvl1pPr>
          </a:lstStyle>
          <a:p>
            <a:pPr marL="0" algn="l" rtl="0" eaLnBrk="1" latinLnBrk="0" hangingPunct="1"/>
            <a:r>
              <a:rPr kumimoji="0" lang="en-US" smtClean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Click icon to add picture</a:t>
            </a:r>
            <a:endParaRPr kumimoji="0" lang="en-US" dirty="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28800" y="1166787"/>
            <a:ext cx="5486400" cy="530352"/>
          </a:xfrm>
        </p:spPr>
        <p:txBody>
          <a:bodyPr lIns="45720" tIns="45720" rIns="45720" anchor="t"/>
          <a:lstStyle>
            <a:lvl1pPr marL="0" indent="0" algn="ct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0DDD8-FC4D-4594-AA12-36C377897E7D}" type="datetimeFigureOut">
              <a:rPr lang="en-US" smtClean="0"/>
              <a:pPr/>
              <a:t>03-Jan-18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5E0BF-A13D-459B-A4B4-25B2FCC088C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>
              <a:bevelT w="38100" h="38100"/>
            </a:sp3d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70916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457200" y="6416675"/>
            <a:ext cx="2133600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200">
                <a:solidFill>
                  <a:schemeClr val="tx1">
                    <a:shade val="50000"/>
                  </a:schemeClr>
                </a:solidFill>
              </a:defRPr>
            </a:lvl1pPr>
          </a:lstStyle>
          <a:p>
            <a:fld id="{6600DDD8-FC4D-4594-AA12-36C377897E7D}" type="datetimeFigureOut">
              <a:rPr lang="en-US" smtClean="0"/>
              <a:pPr/>
              <a:t>03-Jan-18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124200" y="6416675"/>
            <a:ext cx="2895600" cy="365125"/>
          </a:xfrm>
          <a:prstGeom prst="rect">
            <a:avLst/>
          </a:prstGeom>
        </p:spPr>
        <p:txBody>
          <a:bodyPr vert="horz" anchor="b"/>
          <a:lstStyle>
            <a:lvl1pPr algn="ctr" eaLnBrk="1" latinLnBrk="0" hangingPunct="1">
              <a:defRPr kumimoji="0" sz="1200">
                <a:solidFill>
                  <a:schemeClr val="tx1">
                    <a:shade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7924800" y="6416675"/>
            <a:ext cx="762000" cy="365125"/>
          </a:xfrm>
          <a:prstGeom prst="rect">
            <a:avLst/>
          </a:prstGeom>
        </p:spPr>
        <p:txBody>
          <a:bodyPr vert="horz" lIns="0" rIns="0" anchor="b"/>
          <a:lstStyle>
            <a:lvl1pPr algn="r" eaLnBrk="1" latinLnBrk="0" hangingPunct="1">
              <a:defRPr kumimoji="0" sz="1200">
                <a:solidFill>
                  <a:schemeClr val="tx1">
                    <a:shade val="50000"/>
                  </a:schemeClr>
                </a:solidFill>
              </a:defRPr>
            </a:lvl1pPr>
          </a:lstStyle>
          <a:p>
            <a:fld id="{9465E0BF-A13D-459B-A4B4-25B2FCC088CA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txStyles>
    <p:titleStyle>
      <a:lvl1pPr algn="ctr" rtl="0" eaLnBrk="1" latinLnBrk="0" hangingPunct="1">
        <a:spcBef>
          <a:spcPct val="0"/>
        </a:spcBef>
        <a:buNone/>
        <a:defRPr kumimoji="0" sz="4100" b="1" kern="1200" cap="none" baseline="0">
          <a:ln w="6350">
            <a:noFill/>
          </a:ln>
          <a:gradFill>
            <a:gsLst>
              <a:gs pos="0">
                <a:schemeClr val="accent1">
                  <a:tint val="73000"/>
                  <a:satMod val="145000"/>
                </a:schemeClr>
              </a:gs>
              <a:gs pos="73000">
                <a:schemeClr val="accent1">
                  <a:tint val="73000"/>
                  <a:satMod val="145000"/>
                </a:schemeClr>
              </a:gs>
              <a:gs pos="100000">
                <a:schemeClr val="accent1">
                  <a:tint val="83000"/>
                  <a:satMod val="143000"/>
                </a:schemeClr>
              </a:gs>
            </a:gsLst>
            <a:lin ang="4800000" scaled="1"/>
          </a:gradFill>
          <a:effectLst>
            <a:outerShdw blurRad="114300" dist="101600" dir="2700000" algn="tl" rotWithShape="0">
              <a:srgbClr val="000000">
                <a:alpha val="40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548640" indent="-411480" algn="l" rtl="0" eaLnBrk="1" latinLnBrk="0" hangingPunct="1">
        <a:spcBef>
          <a:spcPct val="20000"/>
        </a:spcBef>
        <a:buClr>
          <a:schemeClr val="tx1">
            <a:shade val="95000"/>
          </a:schemeClr>
        </a:buClr>
        <a:buSzPct val="65000"/>
        <a:buFont typeface="Wingdings 2"/>
        <a:buChar char="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868680" indent="-283464" algn="l" rtl="0" eaLnBrk="1" latinLnBrk="0" hangingPunct="1">
        <a:spcBef>
          <a:spcPct val="20000"/>
        </a:spcBef>
        <a:buClr>
          <a:schemeClr val="tx1"/>
        </a:buClr>
        <a:buSzPct val="80000"/>
        <a:buFont typeface="Wingdings 2"/>
        <a:buChar char="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33856" indent="-228600" algn="l" rtl="0" eaLnBrk="1" latinLnBrk="0" hangingPunct="1">
        <a:spcBef>
          <a:spcPct val="20000"/>
        </a:spcBef>
        <a:buClr>
          <a:schemeClr val="tx1"/>
        </a:buClr>
        <a:buSzPct val="95000"/>
        <a:buFont typeface="Wingdings"/>
        <a:buChar char=""/>
        <a:defRPr kumimoji="0"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353312" indent="-182880" algn="l" rtl="0" eaLnBrk="1" latinLnBrk="0" hangingPunct="1">
        <a:spcBef>
          <a:spcPct val="20000"/>
        </a:spcBef>
        <a:buClr>
          <a:schemeClr val="tx1"/>
        </a:buClr>
        <a:buSzPct val="100000"/>
        <a:buFont typeface="Wingdings 3"/>
        <a:buChar char="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545336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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64792" indent="-182880" algn="l" rtl="0" eaLnBrk="1" latinLnBrk="0" hangingPunct="1">
        <a:spcBef>
          <a:spcPct val="20000"/>
        </a:spcBef>
        <a:buClr>
          <a:schemeClr val="tx1"/>
        </a:buClr>
        <a:buFont typeface="Wingdings 3"/>
        <a:buChar char="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65960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67128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368296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7" Type="http://schemas.openxmlformats.org/officeDocument/2006/relationships/image" Target="../media/image34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jpeg"/><Relationship Id="rId5" Type="http://schemas.openxmlformats.org/officeDocument/2006/relationships/image" Target="../media/image32.jpeg"/><Relationship Id="rId4" Type="http://schemas.openxmlformats.org/officeDocument/2006/relationships/image" Target="../media/image31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admin\Desktop\wats app pics\IMG-20170712-WA0004.jpg"/>
          <p:cNvPicPr>
            <a:picLocks noChangeAspect="1" noChangeArrowheads="1"/>
          </p:cNvPicPr>
          <p:nvPr/>
        </p:nvPicPr>
        <p:blipFill>
          <a:blip r:embed="rId2"/>
          <a:srcRect t="4895" b="4553"/>
          <a:stretch>
            <a:fillRect/>
          </a:stretch>
        </p:blipFill>
        <p:spPr bwMode="auto">
          <a:xfrm>
            <a:off x="4495800" y="533400"/>
            <a:ext cx="4572000" cy="5546361"/>
          </a:xfrm>
          <a:prstGeom prst="rect">
            <a:avLst/>
          </a:prstGeom>
          <a:noFill/>
        </p:spPr>
      </p:pic>
      <p:pic>
        <p:nvPicPr>
          <p:cNvPr id="5123" name="Picture 3" descr="C:\Users\admin\Desktop\wats app pics\IMG-20170712-WA0003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01" y="533400"/>
            <a:ext cx="4343399" cy="55626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9" name="Picture 5" descr="C:\Users\admin\Desktop\wats app pics\IMG-20170827-WA0006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495800" y="1347787"/>
            <a:ext cx="4648200" cy="2240578"/>
          </a:xfrm>
          <a:prstGeom prst="rect">
            <a:avLst/>
          </a:prstGeom>
          <a:noFill/>
        </p:spPr>
      </p:pic>
      <p:pic>
        <p:nvPicPr>
          <p:cNvPr id="6151" name="Picture 7" descr="C:\Users\admin\Desktop\wats app pics\IMG-20170827-WA0020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00" y="280987"/>
            <a:ext cx="4419600" cy="1933575"/>
          </a:xfrm>
          <a:prstGeom prst="rect">
            <a:avLst/>
          </a:prstGeom>
          <a:noFill/>
        </p:spPr>
      </p:pic>
      <p:pic>
        <p:nvPicPr>
          <p:cNvPr id="6154" name="Picture 10" descr="C:\Users\admin\Desktop\wats app pics\IMG-20170915-WA0020.jpg"/>
          <p:cNvPicPr>
            <a:picLocks noChangeAspect="1" noChangeArrowheads="1"/>
          </p:cNvPicPr>
          <p:nvPr/>
        </p:nvPicPr>
        <p:blipFill>
          <a:blip r:embed="rId4"/>
          <a:srcRect l="12500" r="12500"/>
          <a:stretch>
            <a:fillRect/>
          </a:stretch>
        </p:blipFill>
        <p:spPr bwMode="auto">
          <a:xfrm>
            <a:off x="4495800" y="4243387"/>
            <a:ext cx="4572000" cy="2386013"/>
          </a:xfrm>
          <a:prstGeom prst="rect">
            <a:avLst/>
          </a:prstGeom>
          <a:noFill/>
        </p:spPr>
      </p:pic>
      <p:pic>
        <p:nvPicPr>
          <p:cNvPr id="13" name="Picture 6" descr="C:\Users\admin\Desktop\wats app pics\IMG-20170827-WA0007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0" y="3200400"/>
            <a:ext cx="4495800" cy="242643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8" descr="C:\Users\admin\Desktop\wats app pics\IMG-20170827-WA0021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1600" y="30162"/>
            <a:ext cx="5156200" cy="2255838"/>
          </a:xfrm>
          <a:prstGeom prst="rect">
            <a:avLst/>
          </a:prstGeom>
          <a:noFill/>
        </p:spPr>
      </p:pic>
      <p:pic>
        <p:nvPicPr>
          <p:cNvPr id="6" name="Picture 9" descr="C:\Users\admin\Desktop\wats app pics\IMG-20170906-WA0000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5305" y="4419600"/>
            <a:ext cx="5990695" cy="2438400"/>
          </a:xfrm>
          <a:prstGeom prst="rect">
            <a:avLst/>
          </a:prstGeom>
          <a:noFill/>
        </p:spPr>
      </p:pic>
      <p:pic>
        <p:nvPicPr>
          <p:cNvPr id="7" name="Picture 4" descr="C:\Users\admin\Desktop\wats app pics\IMG-20170915-WA0021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391635" y="2286000"/>
            <a:ext cx="5676165" cy="21463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admin\Desktop\wats app pics\IMG-20171003-WA0034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606786" y="2743200"/>
            <a:ext cx="4537213" cy="4114800"/>
          </a:xfrm>
          <a:prstGeom prst="rect">
            <a:avLst/>
          </a:prstGeom>
          <a:noFill/>
        </p:spPr>
      </p:pic>
      <p:pic>
        <p:nvPicPr>
          <p:cNvPr id="7171" name="Picture 3" descr="C:\Users\admin\Desktop\wats app pics\IMG-20171012-WA0001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4607315" cy="40386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:\Users\admin\Desktop\wats app pics\pawan 3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876800" y="2438400"/>
            <a:ext cx="4242422" cy="4343400"/>
          </a:xfrm>
          <a:prstGeom prst="rect">
            <a:avLst/>
          </a:prstGeom>
          <a:noFill/>
        </p:spPr>
      </p:pic>
      <p:pic>
        <p:nvPicPr>
          <p:cNvPr id="8195" name="Picture 3" descr="C:\Users\admin\Desktop\wats app pics\pawan 4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4871" y="76200"/>
            <a:ext cx="4851929" cy="40386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admin\Desktop\wats app pics\IMG-20170830-WA0021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3400" y="76200"/>
            <a:ext cx="7848600" cy="659477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7" name="Picture 3" descr="C:\Users\admin\Desktop\wats app pics\IMG-20171015-WA0008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" y="381001"/>
            <a:ext cx="9124539" cy="6019799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1026" name="Picture 2" descr="C:\Users\admin\Desktop\wats app pics\IMG-20170129-WA001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990600"/>
            <a:ext cx="2997200" cy="2116773"/>
          </a:xfrm>
          <a:prstGeom prst="rect">
            <a:avLst/>
          </a:prstGeom>
          <a:noFill/>
        </p:spPr>
      </p:pic>
      <p:pic>
        <p:nvPicPr>
          <p:cNvPr id="1027" name="Picture 3" descr="C:\Users\admin\Desktop\wats app pics\IMG-20170129-WA0007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98800" y="3674427"/>
            <a:ext cx="2997200" cy="2116773"/>
          </a:xfrm>
          <a:prstGeom prst="rect">
            <a:avLst/>
          </a:prstGeom>
          <a:noFill/>
        </p:spPr>
      </p:pic>
      <p:pic>
        <p:nvPicPr>
          <p:cNvPr id="1028" name="Picture 4" descr="C:\Users\admin\Desktop\wats app pics\IMG-20170129-WA0008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146800" y="990600"/>
            <a:ext cx="2997200" cy="2116773"/>
          </a:xfrm>
          <a:prstGeom prst="rect">
            <a:avLst/>
          </a:prstGeom>
          <a:noFill/>
        </p:spPr>
      </p:pic>
      <p:pic>
        <p:nvPicPr>
          <p:cNvPr id="1029" name="Picture 5" descr="C:\Users\admin\Desktop\wats app pics\IMG-20170129-WA0009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3657600"/>
            <a:ext cx="2997200" cy="2116773"/>
          </a:xfrm>
          <a:prstGeom prst="rect">
            <a:avLst/>
          </a:prstGeom>
          <a:noFill/>
        </p:spPr>
      </p:pic>
      <p:pic>
        <p:nvPicPr>
          <p:cNvPr id="1030" name="Picture 6" descr="C:\Users\admin\Desktop\wats app pics\IMG-20170129-WA0010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146800" y="3674427"/>
            <a:ext cx="2997200" cy="2116773"/>
          </a:xfrm>
          <a:prstGeom prst="rect">
            <a:avLst/>
          </a:prstGeom>
          <a:noFill/>
        </p:spPr>
      </p:pic>
      <p:pic>
        <p:nvPicPr>
          <p:cNvPr id="1031" name="Picture 7" descr="C:\Users\admin\Desktop\wats app pics\IMG-20170129-WA0011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098800" y="990600"/>
            <a:ext cx="2997200" cy="211677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C:\Users\admin\Desktop\wats app pics\IMG-20161224-WA0003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52400"/>
            <a:ext cx="9144000" cy="645795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:\Users\admin\Desktop\wats app pics\IMG-20161224-WA0002.jpg"/>
          <p:cNvPicPr>
            <a:picLocks noChangeAspect="1" noChangeArrowheads="1"/>
          </p:cNvPicPr>
          <p:nvPr/>
        </p:nvPicPr>
        <p:blipFill>
          <a:blip r:embed="rId2"/>
          <a:srcRect l="6875" r="24688"/>
          <a:stretch>
            <a:fillRect/>
          </a:stretch>
        </p:blipFill>
        <p:spPr bwMode="auto">
          <a:xfrm>
            <a:off x="974415" y="0"/>
            <a:ext cx="6645585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admin\Desktop\wats app pics\IMG-20170219-WA0010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381000"/>
            <a:ext cx="9144000" cy="620077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admin\Desktop\wats app pics\IMG-20171118-WA0010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521494"/>
            <a:ext cx="9144000" cy="565070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  </a:t>
            </a:r>
            <a:endParaRPr lang="en-US" dirty="0"/>
          </a:p>
        </p:txBody>
      </p:sp>
      <p:pic>
        <p:nvPicPr>
          <p:cNvPr id="2051" name="Picture 3" descr="C:\Users\admin\Desktop\wats app pics\IMG-20170716-WA0002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95400" y="0"/>
            <a:ext cx="6419293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C:\Users\admin\Desktop\wats app pics\option_02.jpg"/>
          <p:cNvPicPr>
            <a:picLocks noChangeAspect="1" noChangeArrowheads="1"/>
          </p:cNvPicPr>
          <p:nvPr/>
        </p:nvPicPr>
        <p:blipFill>
          <a:blip r:embed="rId2"/>
          <a:srcRect l="5208" t="4475" r="4167" b="4906"/>
          <a:stretch>
            <a:fillRect/>
          </a:stretch>
        </p:blipFill>
        <p:spPr bwMode="auto">
          <a:xfrm>
            <a:off x="838200" y="0"/>
            <a:ext cx="7366000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C:\Users\admin\Desktop\wats app pics\IMG-20170129-WA0001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" y="379571"/>
            <a:ext cx="8991600" cy="6097429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admin\Desktop\wats app pics\IMG-20170712-WA0002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0" y="457200"/>
            <a:ext cx="3733800" cy="5959182"/>
          </a:xfrm>
          <a:prstGeom prst="rect">
            <a:avLst/>
          </a:prstGeom>
          <a:noFill/>
        </p:spPr>
      </p:pic>
      <p:pic>
        <p:nvPicPr>
          <p:cNvPr id="4099" name="Picture 3" descr="C:\Users\admin\Desktop\wats app pics\IMG-20170712-WA0001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0" y="304799"/>
            <a:ext cx="4419600" cy="623027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C:\Users\admin\Desktop\wats app pics\IMG-20170902-WA0007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709732" y="1066800"/>
            <a:ext cx="4434267" cy="4800600"/>
          </a:xfrm>
          <a:prstGeom prst="rect">
            <a:avLst/>
          </a:prstGeom>
          <a:noFill/>
        </p:spPr>
      </p:pic>
      <p:pic>
        <p:nvPicPr>
          <p:cNvPr id="10243" name="Picture 3" descr="C:\Users\admin\Desktop\wats app pics\IMG-20170712-WA0006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533400"/>
            <a:ext cx="4790182" cy="58674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C:\Users\admin\Desktop\wats app pics\IMG-20170824-WA0001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834856" y="609600"/>
            <a:ext cx="4309144" cy="5562600"/>
          </a:xfrm>
          <a:prstGeom prst="rect">
            <a:avLst/>
          </a:prstGeom>
          <a:noFill/>
        </p:spPr>
      </p:pic>
      <p:pic>
        <p:nvPicPr>
          <p:cNvPr id="9219" name="Picture 3" descr="C:\Users\admin\Desktop\wats app pics\IMG-20170824-WA0040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609600"/>
            <a:ext cx="4876800" cy="55626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pex">
  <a:themeElements>
    <a:clrScheme name="Apex">
      <a:dk1>
        <a:sysClr val="windowText" lastClr="000000"/>
      </a:dk1>
      <a:lt1>
        <a:sysClr val="window" lastClr="FFFFFF"/>
      </a:lt1>
      <a:dk2>
        <a:srgbClr val="69676D"/>
      </a:dk2>
      <a:lt2>
        <a:srgbClr val="C9C2D1"/>
      </a:lt2>
      <a:accent1>
        <a:srgbClr val="CEB966"/>
      </a:accent1>
      <a:accent2>
        <a:srgbClr val="9CB084"/>
      </a:accent2>
      <a:accent3>
        <a:srgbClr val="6BB1C9"/>
      </a:accent3>
      <a:accent4>
        <a:srgbClr val="6585CF"/>
      </a:accent4>
      <a:accent5>
        <a:srgbClr val="7E6BC9"/>
      </a:accent5>
      <a:accent6>
        <a:srgbClr val="A379BB"/>
      </a:accent6>
      <a:hlink>
        <a:srgbClr val="410082"/>
      </a:hlink>
      <a:folHlink>
        <a:srgbClr val="932968"/>
      </a:folHlink>
    </a:clrScheme>
    <a:fontScheme name="Apex">
      <a:majorFont>
        <a:latin typeface="Lucida Sans"/>
        <a:ea typeface=""/>
        <a:cs typeface=""/>
        <a:font script="Grek" typeface="Arial"/>
        <a:font script="Cyrl" typeface="Arial"/>
        <a:font script="Jpan" typeface="HG丸ｺﾞｼｯｸM-PRO"/>
        <a:font script="Hang" typeface="휴먼옛체"/>
        <a:font script="Hans" typeface="黑体"/>
        <a:font script="Hant" typeface="微軟正黑體"/>
        <a:font script="Arab" typeface="Tahoma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Book Antiqua"/>
        <a:ea typeface=""/>
        <a:cs typeface=""/>
        <a:font script="Grek" typeface="Times New Roman"/>
        <a:font script="Cyrl" typeface="Times New Roman"/>
        <a:font script="Jpan" typeface="HG明朝B"/>
        <a:font script="Hang" typeface="돋움"/>
        <a:font script="Hans" typeface="宋体"/>
        <a:font script="Hant" typeface="新細明體"/>
        <a:font script="Arab" typeface="Times New Roman"/>
        <a:font script="Hebr" typeface="David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Apex">
      <a:fillStyleLst>
        <a:solidFill>
          <a:schemeClr val="phClr"/>
        </a:solidFill>
        <a:gradFill rotWithShape="1">
          <a:gsLst>
            <a:gs pos="20000">
              <a:schemeClr val="phClr">
                <a:tint val="9000"/>
              </a:schemeClr>
            </a:gs>
            <a:gs pos="100000">
              <a:schemeClr val="phClr">
                <a:tint val="70000"/>
                <a:satMod val="100000"/>
              </a:schemeClr>
            </a:gs>
          </a:gsLst>
          <a:path path="circle">
            <a:fillToRect l="-15000" t="-15000" r="115000" b="115000"/>
          </a:path>
        </a:gradFill>
        <a:gradFill rotWithShape="1">
          <a:gsLst>
            <a:gs pos="0">
              <a:schemeClr val="phClr">
                <a:shade val="60000"/>
              </a:schemeClr>
            </a:gs>
            <a:gs pos="33000">
              <a:schemeClr val="phClr">
                <a:tint val="86500"/>
              </a:schemeClr>
            </a:gs>
            <a:gs pos="46750">
              <a:schemeClr val="phClr">
                <a:tint val="71000"/>
                <a:satMod val="112000"/>
              </a:schemeClr>
            </a:gs>
            <a:gs pos="53000">
              <a:schemeClr val="phClr">
                <a:tint val="71000"/>
                <a:satMod val="112000"/>
              </a:schemeClr>
            </a:gs>
            <a:gs pos="68000">
              <a:schemeClr val="phClr">
                <a:tint val="86000"/>
              </a:schemeClr>
            </a:gs>
            <a:gs pos="100000">
              <a:schemeClr val="phClr">
                <a:shade val="60000"/>
              </a:schemeClr>
            </a:gs>
          </a:gsLst>
          <a:lin ang="8350000" scaled="1"/>
        </a:gradFill>
      </a:fillStyleLst>
      <a:lnStyleLst>
        <a:ln w="9525" cap="flat" cmpd="sng" algn="ctr">
          <a:solidFill>
            <a:schemeClr val="phClr">
              <a:shade val="48000"/>
              <a:satMod val="11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130000" dist="101600" dir="2700000" algn="tl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100000"/>
            </a:lightRig>
          </a:scene3d>
          <a:sp3d>
            <a:bevelT w="508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r="10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3000"/>
                <a:satMod val="110000"/>
              </a:schemeClr>
              <a:schemeClr val="phClr">
                <a:tint val="60000"/>
                <a:satMod val="425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Apex</Template>
  <TotalTime>109</TotalTime>
  <Words>4</Words>
  <Application>Microsoft Office PowerPoint</Application>
  <PresentationFormat>On-screen Show (4:3)</PresentationFormat>
  <Paragraphs>4</Paragraphs>
  <Slides>19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Apex</vt:lpstr>
      <vt:lpstr>Slide 1</vt:lpstr>
      <vt:lpstr>Slide 2</vt:lpstr>
      <vt:lpstr>Slide 3</vt:lpstr>
      <vt:lpstr> 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 </vt:lpstr>
      <vt:lpstr>Slide 18</vt:lpstr>
      <vt:lpstr>Slide 19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admin</dc:creator>
  <cp:lastModifiedBy>admin</cp:lastModifiedBy>
  <cp:revision>16</cp:revision>
  <dcterms:created xsi:type="dcterms:W3CDTF">2018-01-03T15:42:56Z</dcterms:created>
  <dcterms:modified xsi:type="dcterms:W3CDTF">2018-01-03T18:46:29Z</dcterms:modified>
</cp:coreProperties>
</file>